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7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ype="http://schemas.openxmlformats.org/officeDocument/2006/relationships/presProps" Target="presProps.xml"/>  <Relationship Id="rId24" Type="http://schemas.openxmlformats.org/officeDocument/2006/relationships/viewProps" Target="viewProps.xml"/>  <Relationship Id="rId25" Type="http://schemas.openxmlformats.org/officeDocument/2006/relationships/theme" Target="theme/theme1.xml"/>  <Relationship Id="rId26" Type="http://schemas.openxmlformats.org/officeDocument/2006/relationships/tableStyles" Target="tableStyles.xml"/>  <Relationship Id="rId2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Feb 25 2024 08:04:35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44.png" Type="http://schemas.openxmlformats.org/officeDocument/2006/relationships/image"/><Relationship Id="rId2" Target="../media/image245.png" Type="http://schemas.openxmlformats.org/officeDocument/2006/relationships/image"/><Relationship Id="rId3" Target="../media/image246.png" Type="http://schemas.openxmlformats.org/officeDocument/2006/relationships/image"/><Relationship Id="rId4" Target="../media/image247.png" Type="http://schemas.openxmlformats.org/officeDocument/2006/relationships/image"/><Relationship Id="rId5" Target="../media/image248.png" Type="http://schemas.openxmlformats.org/officeDocument/2006/relationships/image"/><Relationship Id="rId6" Target="../media/image249.png" Type="http://schemas.openxmlformats.org/officeDocument/2006/relationships/image"/><Relationship Id="rId7" Target="../media/image250.png" Type="http://schemas.openxmlformats.org/officeDocument/2006/relationships/image"/><Relationship Id="rId8" Target="../media/image251.png" Type="http://schemas.openxmlformats.org/officeDocument/2006/relationships/image"/><Relationship Id="rId9" Target="../media/image252.png" Type="http://schemas.openxmlformats.org/officeDocument/2006/relationships/image"/><Relationship Id="rId10" Target="../media/image253.png" Type="http://schemas.openxmlformats.org/officeDocument/2006/relationships/image"/><Relationship Id="rId11" Target="../media/image254.png" Type="http://schemas.openxmlformats.org/officeDocument/2006/relationships/image"/><Relationship Id="rId12" Target="../media/image255.png" Type="http://schemas.openxmlformats.org/officeDocument/2006/relationships/image"/><Relationship Id="rId13" Target="../media/image256.png" Type="http://schemas.openxmlformats.org/officeDocument/2006/relationships/image"/><Relationship Id="rId14" Target="../media/image257.png" Type="http://schemas.openxmlformats.org/officeDocument/2006/relationships/image"/><Relationship Id="rId15" Target="../media/image258.png" Type="http://schemas.openxmlformats.org/officeDocument/2006/relationships/image"/><Relationship Id="rId16" Target="../media/image259.png" Type="http://schemas.openxmlformats.org/officeDocument/2006/relationships/image"/><Relationship Id="rId17" Target="../media/image260.png" Type="http://schemas.openxmlformats.org/officeDocument/2006/relationships/image"/><Relationship Id="rId18" Target="../media/image261.png" Type="http://schemas.openxmlformats.org/officeDocument/2006/relationships/image"/><Relationship Id="rId19" Target="../media/image262.png" Type="http://schemas.openxmlformats.org/officeDocument/2006/relationships/image"/><Relationship Id="rId20" Target="../media/image263.png" Type="http://schemas.openxmlformats.org/officeDocument/2006/relationships/image"/><Relationship Id="rId21" Target="../media/image264.png" Type="http://schemas.openxmlformats.org/officeDocument/2006/relationships/image"/><Relationship Id="rId22" Target="../media/image265.png" Type="http://schemas.openxmlformats.org/officeDocument/2006/relationships/image"/><Relationship Id="rId23" Target="../media/image266.png" Type="http://schemas.openxmlformats.org/officeDocument/2006/relationships/image"/><Relationship Id="rId24" Target="../media/image267.png" Type="http://schemas.openxmlformats.org/officeDocument/2006/relationships/image"/><Relationship Id="rId25" Target="../media/image268.png" Type="http://schemas.openxmlformats.org/officeDocument/2006/relationships/image"/><Relationship Id="rId26" Target="../media/image269.png" Type="http://schemas.openxmlformats.org/officeDocument/2006/relationships/image"/><Relationship Id="rId27" Target="../media/image270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71.png" Type="http://schemas.openxmlformats.org/officeDocument/2006/relationships/image"/><Relationship Id="rId2" Target="../media/image272.png" Type="http://schemas.openxmlformats.org/officeDocument/2006/relationships/image"/><Relationship Id="rId3" Target="../media/image273.png" Type="http://schemas.openxmlformats.org/officeDocument/2006/relationships/image"/><Relationship Id="rId4" Target="../media/image274.png" Type="http://schemas.openxmlformats.org/officeDocument/2006/relationships/image"/><Relationship Id="rId5" Target="../media/image275.png" Type="http://schemas.openxmlformats.org/officeDocument/2006/relationships/image"/><Relationship Id="rId6" Target="../media/image276.png" Type="http://schemas.openxmlformats.org/officeDocument/2006/relationships/image"/><Relationship Id="rId7" Target="../media/image277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78.png" Type="http://schemas.openxmlformats.org/officeDocument/2006/relationships/image"/><Relationship Id="rId2" Target="../media/image279.png" Type="http://schemas.openxmlformats.org/officeDocument/2006/relationships/image"/><Relationship Id="rId3" Target="../media/image280.png" Type="http://schemas.openxmlformats.org/officeDocument/2006/relationships/image"/><Relationship Id="rId4" Target="../media/image281.png" Type="http://schemas.openxmlformats.org/officeDocument/2006/relationships/image"/><Relationship Id="rId5" Target="../media/image282.png" Type="http://schemas.openxmlformats.org/officeDocument/2006/relationships/image"/><Relationship Id="rId6" Target="../media/image283.png" Type="http://schemas.openxmlformats.org/officeDocument/2006/relationships/image"/><Relationship Id="rId7" Target="../media/image284.png" Type="http://schemas.openxmlformats.org/officeDocument/2006/relationships/image"/><Relationship Id="rId8" Target="../media/image285.png" Type="http://schemas.openxmlformats.org/officeDocument/2006/relationships/image"/><Relationship Id="rId9" Target="../media/image286.png" Type="http://schemas.openxmlformats.org/officeDocument/2006/relationships/image"/><Relationship Id="rId10" Target="../media/image287.png" Type="http://schemas.openxmlformats.org/officeDocument/2006/relationships/image"/><Relationship Id="rId11" Target="../media/image288.png" Type="http://schemas.openxmlformats.org/officeDocument/2006/relationships/image"/><Relationship Id="rId12" Target="../media/image289.png" Type="http://schemas.openxmlformats.org/officeDocument/2006/relationships/image"/><Relationship Id="rId13" Target="../media/image290.png" Type="http://schemas.openxmlformats.org/officeDocument/2006/relationships/image"/><Relationship Id="rId14" Target="../media/image291.png" Type="http://schemas.openxmlformats.org/officeDocument/2006/relationships/image"/><Relationship Id="rId15" Target="../media/image292.png" Type="http://schemas.openxmlformats.org/officeDocument/2006/relationships/image"/><Relationship Id="rId16" Target="../media/image293.png" Type="http://schemas.openxmlformats.org/officeDocument/2006/relationships/image"/><Relationship Id="rId17" Target="../media/image294.png" Type="http://schemas.openxmlformats.org/officeDocument/2006/relationships/image"/><Relationship Id="rId18" Target="../media/image295.png" Type="http://schemas.openxmlformats.org/officeDocument/2006/relationships/image"/><Relationship Id="rId19" Target="../media/image296.png" Type="http://schemas.openxmlformats.org/officeDocument/2006/relationships/image"/><Relationship Id="rId20" Target="../media/image297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98.png" Type="http://schemas.openxmlformats.org/officeDocument/2006/relationships/image"/><Relationship Id="rId2" Target="../media/image299.png" Type="http://schemas.openxmlformats.org/officeDocument/2006/relationships/image"/><Relationship Id="rId3" Target="../media/image300.png" Type="http://schemas.openxmlformats.org/officeDocument/2006/relationships/image"/><Relationship Id="rId4" Target="../media/image301.png" Type="http://schemas.openxmlformats.org/officeDocument/2006/relationships/image"/><Relationship Id="rId5" Target="../media/image302.png" Type="http://schemas.openxmlformats.org/officeDocument/2006/relationships/image"/><Relationship Id="rId6" Target="../media/image303.png" Type="http://schemas.openxmlformats.org/officeDocument/2006/relationships/image"/><Relationship Id="rId7" Target="../media/image304.png" Type="http://schemas.openxmlformats.org/officeDocument/2006/relationships/image"/><Relationship Id="rId8" Target="../media/image305.png" Type="http://schemas.openxmlformats.org/officeDocument/2006/relationships/image"/><Relationship Id="rId9" Target="../media/image306.png" Type="http://schemas.openxmlformats.org/officeDocument/2006/relationships/image"/><Relationship Id="rId10" Target="../media/image307.png" Type="http://schemas.openxmlformats.org/officeDocument/2006/relationships/image"/><Relationship Id="rId11" Target="../media/image308.png" Type="http://schemas.openxmlformats.org/officeDocument/2006/relationships/image"/><Relationship Id="rId12" Target="../media/image309.png" Type="http://schemas.openxmlformats.org/officeDocument/2006/relationships/image"/><Relationship Id="rId13" Target="../media/image310.png" Type="http://schemas.openxmlformats.org/officeDocument/2006/relationships/image"/><Relationship Id="rId14" Target="../media/image311.png" Type="http://schemas.openxmlformats.org/officeDocument/2006/relationships/image"/><Relationship Id="rId15" Target="../media/image312.png" Type="http://schemas.openxmlformats.org/officeDocument/2006/relationships/image"/><Relationship Id="rId16" Target="../media/image313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4.png" Type="http://schemas.openxmlformats.org/officeDocument/2006/relationships/image"/><Relationship Id="rId2" Target="../media/image315.png" Type="http://schemas.openxmlformats.org/officeDocument/2006/relationships/image"/><Relationship Id="rId3" Target="../media/image316.png" Type="http://schemas.openxmlformats.org/officeDocument/2006/relationships/image"/><Relationship Id="rId4" Target="../media/image317.png" Type="http://schemas.openxmlformats.org/officeDocument/2006/relationships/image"/><Relationship Id="rId5" Target="../media/image318.png" Type="http://schemas.openxmlformats.org/officeDocument/2006/relationships/image"/><Relationship Id="rId6" Target="../media/image319.png" Type="http://schemas.openxmlformats.org/officeDocument/2006/relationships/image"/><Relationship Id="rId7" Target="../media/image320.png" Type="http://schemas.openxmlformats.org/officeDocument/2006/relationships/image"/><Relationship Id="rId8" Target="../media/image321.png" Type="http://schemas.openxmlformats.org/officeDocument/2006/relationships/image"/><Relationship Id="rId9" Target="../media/image322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23.png" Type="http://schemas.openxmlformats.org/officeDocument/2006/relationships/image"/><Relationship Id="rId2" Target="../media/image324.png" Type="http://schemas.openxmlformats.org/officeDocument/2006/relationships/image"/><Relationship Id="rId3" Target="../media/image325.png" Type="http://schemas.openxmlformats.org/officeDocument/2006/relationships/image"/><Relationship Id="rId4" Target="../media/image326.png" Type="http://schemas.openxmlformats.org/officeDocument/2006/relationships/image"/><Relationship Id="rId5" Target="../media/image327.png" Type="http://schemas.openxmlformats.org/officeDocument/2006/relationships/image"/><Relationship Id="rId6" Target="../media/image328.png" Type="http://schemas.openxmlformats.org/officeDocument/2006/relationships/image"/><Relationship Id="rId7" Target="../media/image329.png" Type="http://schemas.openxmlformats.org/officeDocument/2006/relationships/image"/><Relationship Id="rId8" Target="../media/image330.png" Type="http://schemas.openxmlformats.org/officeDocument/2006/relationships/image"/><Relationship Id="rId9" Target="../media/image331.png" Type="http://schemas.openxmlformats.org/officeDocument/2006/relationships/image"/><Relationship Id="rId10" Target="../media/image332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33.png" Type="http://schemas.openxmlformats.org/officeDocument/2006/relationships/image"/><Relationship Id="rId2" Target="../media/image334.png" Type="http://schemas.openxmlformats.org/officeDocument/2006/relationships/image"/><Relationship Id="rId3" Target="../media/image335.png" Type="http://schemas.openxmlformats.org/officeDocument/2006/relationships/image"/><Relationship Id="rId4" Target="../media/image336.png" Type="http://schemas.openxmlformats.org/officeDocument/2006/relationships/image"/><Relationship Id="rId5" Target="../media/image337.png" Type="http://schemas.openxmlformats.org/officeDocument/2006/relationships/image"/><Relationship Id="rId6" Target="../media/image338.png" Type="http://schemas.openxmlformats.org/officeDocument/2006/relationships/image"/><Relationship Id="rId7" Target="../media/image339.png" Type="http://schemas.openxmlformats.org/officeDocument/2006/relationships/image"/><Relationship Id="rId8" Target="../media/image340.png" Type="http://schemas.openxmlformats.org/officeDocument/2006/relationships/image"/><Relationship Id="rId9" Target="../media/image341.png" Type="http://schemas.openxmlformats.org/officeDocument/2006/relationships/image"/><Relationship Id="rId10" Target="../media/image342.png" Type="http://schemas.openxmlformats.org/officeDocument/2006/relationships/image"/><Relationship Id="rId11" Target="../media/image343.png" Type="http://schemas.openxmlformats.org/officeDocument/2006/relationships/image"/><Relationship Id="rId12" Target="../media/image344.png" Type="http://schemas.openxmlformats.org/officeDocument/2006/relationships/image"/><Relationship Id="rId13" Target="../media/image345.png" Type="http://schemas.openxmlformats.org/officeDocument/2006/relationships/image"/><Relationship Id="rId14" Target="../media/image346.png" Type="http://schemas.openxmlformats.org/officeDocument/2006/relationships/image"/><Relationship Id="rId15" Target="../media/image347.png" Type="http://schemas.openxmlformats.org/officeDocument/2006/relationships/image"/><Relationship Id="rId16" Target="../media/image348.png" Type="http://schemas.openxmlformats.org/officeDocument/2006/relationships/image"/><Relationship Id="rId17" Target="../media/image349.png" Type="http://schemas.openxmlformats.org/officeDocument/2006/relationships/image"/><Relationship Id="rId18" Target="../media/image350.png" Type="http://schemas.openxmlformats.org/officeDocument/2006/relationships/image"/><Relationship Id="rId19" Target="../media/image351.png" Type="http://schemas.openxmlformats.org/officeDocument/2006/relationships/image"/><Relationship Id="rId20" Target="../media/image352.png" Type="http://schemas.openxmlformats.org/officeDocument/2006/relationships/image"/><Relationship Id="rId21" Target="../media/image353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54.png" Type="http://schemas.openxmlformats.org/officeDocument/2006/relationships/image"/><Relationship Id="rId2" Target="../media/image355.png" Type="http://schemas.openxmlformats.org/officeDocument/2006/relationships/image"/><Relationship Id="rId3" Target="../media/image356.png" Type="http://schemas.openxmlformats.org/officeDocument/2006/relationships/image"/><Relationship Id="rId4" Target="../media/image357.png" Type="http://schemas.openxmlformats.org/officeDocument/2006/relationships/image"/><Relationship Id="rId5" Target="../media/image358.png" Type="http://schemas.openxmlformats.org/officeDocument/2006/relationships/image"/><Relationship Id="rId6" Target="../media/image359.png" Type="http://schemas.openxmlformats.org/officeDocument/2006/relationships/image"/><Relationship Id="rId7" Target="../media/image360.png" Type="http://schemas.openxmlformats.org/officeDocument/2006/relationships/image"/><Relationship Id="rId8" Target="../media/image361.png" Type="http://schemas.openxmlformats.org/officeDocument/2006/relationships/image"/><Relationship Id="rId9" Target="../media/image362.png" Type="http://schemas.openxmlformats.org/officeDocument/2006/relationships/image"/><Relationship Id="rId10" Target="../media/image363.png" Type="http://schemas.openxmlformats.org/officeDocument/2006/relationships/image"/><Relationship Id="rId11" Target="../media/image364.png" Type="http://schemas.openxmlformats.org/officeDocument/2006/relationships/image"/><Relationship Id="rId12" Target="../media/image365.png" Type="http://schemas.openxmlformats.org/officeDocument/2006/relationships/image"/><Relationship Id="rId13" Target="../media/image366.png" Type="http://schemas.openxmlformats.org/officeDocument/2006/relationships/image"/><Relationship Id="rId14" Target="../media/image367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8.png" Type="http://schemas.openxmlformats.org/officeDocument/2006/relationships/image"/><Relationship Id="rId2" Target="../media/image369.png" Type="http://schemas.openxmlformats.org/officeDocument/2006/relationships/image"/><Relationship Id="rId3" Target="../media/image370.png" Type="http://schemas.openxmlformats.org/officeDocument/2006/relationships/image"/><Relationship Id="rId4" Target="../media/image371.png" Type="http://schemas.openxmlformats.org/officeDocument/2006/relationships/image"/><Relationship Id="rId5" Target="../media/image372.png" Type="http://schemas.openxmlformats.org/officeDocument/2006/relationships/image"/><Relationship Id="rId6" Target="../media/image373.png" Type="http://schemas.openxmlformats.org/officeDocument/2006/relationships/image"/><Relationship Id="rId7" Target="../media/image374.png" Type="http://schemas.openxmlformats.org/officeDocument/2006/relationships/image"/><Relationship Id="rId8" Target="../media/image375.png" Type="http://schemas.openxmlformats.org/officeDocument/2006/relationships/image"/><Relationship Id="rId9" Target="../media/image376.png" Type="http://schemas.openxmlformats.org/officeDocument/2006/relationships/image"/><Relationship Id="rId10" Target="../media/image377.png" Type="http://schemas.openxmlformats.org/officeDocument/2006/relationships/image"/><Relationship Id="rId11" Target="../media/image378.png" Type="http://schemas.openxmlformats.org/officeDocument/2006/relationships/image"/><Relationship Id="rId12" Target="../media/image379.png" Type="http://schemas.openxmlformats.org/officeDocument/2006/relationships/image"/><Relationship Id="rId13" Target="../media/image380.png" Type="http://schemas.openxmlformats.org/officeDocument/2006/relationships/image"/><Relationship Id="rId14" Target="../media/image381.png" Type="http://schemas.openxmlformats.org/officeDocument/2006/relationships/image"/><Relationship Id="rId15" Target="../media/image382.png" Type="http://schemas.openxmlformats.org/officeDocument/2006/relationships/image"/><Relationship Id="rId16" Target="../media/image383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84.png" Type="http://schemas.openxmlformats.org/officeDocument/2006/relationships/image"/><Relationship Id="rId2" Target="../media/image385.png" Type="http://schemas.openxmlformats.org/officeDocument/2006/relationships/image"/><Relationship Id="rId3" Target="../media/image386.png" Type="http://schemas.openxmlformats.org/officeDocument/2006/relationships/image"/><Relationship Id="rId4" Target="../media/image387.png" Type="http://schemas.openxmlformats.org/officeDocument/2006/relationships/image"/><Relationship Id="rId5" Target="../media/image388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9.png" Type="http://schemas.openxmlformats.org/officeDocument/2006/relationships/image"/><Relationship Id="rId2" Target="../media/image390.png" Type="http://schemas.openxmlformats.org/officeDocument/2006/relationships/image"/><Relationship Id="rId3" Target="../media/image391.png" Type="http://schemas.openxmlformats.org/officeDocument/2006/relationships/image"/><Relationship Id="rId4" Target="../media/image392.png" Type="http://schemas.openxmlformats.org/officeDocument/2006/relationships/image"/><Relationship Id="rId5" Target="../media/image393.png" Type="http://schemas.openxmlformats.org/officeDocument/2006/relationships/image"/><Relationship Id="rId6" Target="../media/image394.png" Type="http://schemas.openxmlformats.org/officeDocument/2006/relationships/image"/><Relationship Id="rId7" Target="../media/image395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96.png" Type="http://schemas.openxmlformats.org/officeDocument/2006/relationships/image"/><Relationship Id="rId2" Target="../media/image397.png" Type="http://schemas.openxmlformats.org/officeDocument/2006/relationships/image"/><Relationship Id="rId3" Target="../media/image398.png" Type="http://schemas.openxmlformats.org/officeDocument/2006/relationships/image"/><Relationship Id="rId4" Target="../media/image399.png" Type="http://schemas.openxmlformats.org/officeDocument/2006/relationships/image"/><Relationship Id="rId5" Target="../media/image400.png" Type="http://schemas.openxmlformats.org/officeDocument/2006/relationships/image"/><Relationship Id="rId6" Target="../media/image401.png" Type="http://schemas.openxmlformats.org/officeDocument/2006/relationships/image"/><Relationship Id="rId7" Target="../media/image402.png" Type="http://schemas.openxmlformats.org/officeDocument/2006/relationships/image"/><Relationship Id="rId8" Target="../media/image403.png" Type="http://schemas.openxmlformats.org/officeDocument/2006/relationships/image"/><Relationship Id="rId9" Target="../media/image404.png" Type="http://schemas.openxmlformats.org/officeDocument/2006/relationships/image"/><Relationship Id="rId10" Target="../media/image405.png" Type="http://schemas.openxmlformats.org/officeDocument/2006/relationships/image"/><Relationship Id="rId11" Target="../media/image406.png" Type="http://schemas.openxmlformats.org/officeDocument/2006/relationships/image"/><Relationship Id="rId12" Target="../media/image407.png" Type="http://schemas.openxmlformats.org/officeDocument/2006/relationships/image"/><Relationship Id="rId13" Target="../media/image408.png" Type="http://schemas.openxmlformats.org/officeDocument/2006/relationships/image"/><Relationship Id="rId14" Target="../media/image409.png" Type="http://schemas.openxmlformats.org/officeDocument/2006/relationships/image"/><Relationship Id="rId15" Target="../media/image410.png" Type="http://schemas.openxmlformats.org/officeDocument/2006/relationships/image"/><Relationship Id="rId16" Target="../media/image411.png" Type="http://schemas.openxmlformats.org/officeDocument/2006/relationships/image"/><Relationship Id="rId17" Target="../media/image412.png" Type="http://schemas.openxmlformats.org/officeDocument/2006/relationships/image"/><Relationship Id="rId18" Target="../media/image413.png" Type="http://schemas.openxmlformats.org/officeDocument/2006/relationships/image"/><Relationship Id="rId19" Target="../media/image414.png" Type="http://schemas.openxmlformats.org/officeDocument/2006/relationships/image"/><Relationship Id="rId20" Target="../media/image415.png" Type="http://schemas.openxmlformats.org/officeDocument/2006/relationships/image"/><Relationship Id="rId21" Target="../media/image416.png" Type="http://schemas.openxmlformats.org/officeDocument/2006/relationships/image"/><Relationship Id="rId22" Target="../media/image417.png" Type="http://schemas.openxmlformats.org/officeDocument/2006/relationships/image"/><Relationship Id="rId23" Target="../media/image418.png" Type="http://schemas.openxmlformats.org/officeDocument/2006/relationships/image"/><Relationship Id="rId24" Target="../media/image419.png" Type="http://schemas.openxmlformats.org/officeDocument/2006/relationships/image"/><Relationship Id="rId25" Target="../media/image420.png" Type="http://schemas.openxmlformats.org/officeDocument/2006/relationships/image"/><Relationship Id="rId26" Target="../media/image421.png" Type="http://schemas.openxmlformats.org/officeDocument/2006/relationships/image"/><Relationship Id="rId27" Target="../media/image422.png" Type="http://schemas.openxmlformats.org/officeDocument/2006/relationships/image"/><Relationship Id="rId28" Target="../media/image423.png" Type="http://schemas.openxmlformats.org/officeDocument/2006/relationships/image"/><Relationship Id="rId29" Target="../media/image424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1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media/image207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08.png" Type="http://schemas.openxmlformats.org/officeDocument/2006/relationships/image"/><Relationship Id="rId2" Target="../media/image209.png" Type="http://schemas.openxmlformats.org/officeDocument/2006/relationships/image"/><Relationship Id="rId3" Target="../media/image210.png" Type="http://schemas.openxmlformats.org/officeDocument/2006/relationships/image"/><Relationship Id="rId4" Target="../media/image211.png" Type="http://schemas.openxmlformats.org/officeDocument/2006/relationships/image"/><Relationship Id="rId5" Target="../media/image212.png" Type="http://schemas.openxmlformats.org/officeDocument/2006/relationships/image"/><Relationship Id="rId6" Target="../media/image213.png" Type="http://schemas.openxmlformats.org/officeDocument/2006/relationships/image"/><Relationship Id="rId7" Target="../media/image214.png" Type="http://schemas.openxmlformats.org/officeDocument/2006/relationships/image"/><Relationship Id="rId8" Target="../media/image215.png" Type="http://schemas.openxmlformats.org/officeDocument/2006/relationships/image"/><Relationship Id="rId9" Target="../media/image216.png" Type="http://schemas.openxmlformats.org/officeDocument/2006/relationships/image"/><Relationship Id="rId10" Target="../media/image217.png" Type="http://schemas.openxmlformats.org/officeDocument/2006/relationships/image"/><Relationship Id="rId11" Target="../media/image218.png" Type="http://schemas.openxmlformats.org/officeDocument/2006/relationships/image"/><Relationship Id="rId12" Target="../media/image219.png" Type="http://schemas.openxmlformats.org/officeDocument/2006/relationships/image"/><Relationship Id="rId13" Target="../media/image220.png" Type="http://schemas.openxmlformats.org/officeDocument/2006/relationships/image"/><Relationship Id="rId14" Target="../media/image221.png" Type="http://schemas.openxmlformats.org/officeDocument/2006/relationships/image"/><Relationship Id="rId15" Target="../media/image222.png" Type="http://schemas.openxmlformats.org/officeDocument/2006/relationships/image"/><Relationship Id="rId16" Target="../media/image223.png" Type="http://schemas.openxmlformats.org/officeDocument/2006/relationships/image"/><Relationship Id="rId17" Target="../media/image224.png" Type="http://schemas.openxmlformats.org/officeDocument/2006/relationships/image"/><Relationship Id="rId18" Target="../media/image225.png" Type="http://schemas.openxmlformats.org/officeDocument/2006/relationships/image"/><Relationship Id="rId19" Target="../media/image226.png" Type="http://schemas.openxmlformats.org/officeDocument/2006/relationships/image"/><Relationship Id="rId20" Target="../media/image227.png" Type="http://schemas.openxmlformats.org/officeDocument/2006/relationships/image"/><Relationship Id="rId21" Target="../media/image228.png" Type="http://schemas.openxmlformats.org/officeDocument/2006/relationships/image"/><Relationship Id="rId22" Target="../media/image229.png" Type="http://schemas.openxmlformats.org/officeDocument/2006/relationships/image"/><Relationship Id="rId23" Target="../media/image230.png" Type="http://schemas.openxmlformats.org/officeDocument/2006/relationships/image"/><Relationship Id="rId24" Target="../media/image231.png" Type="http://schemas.openxmlformats.org/officeDocument/2006/relationships/image"/><Relationship Id="rId25" Target="../media/image232.png" Type="http://schemas.openxmlformats.org/officeDocument/2006/relationships/image"/><Relationship Id="rId26" Target="../media/image233.png" Type="http://schemas.openxmlformats.org/officeDocument/2006/relationships/image"/><Relationship Id="rId27" Target="../media/image234.png" Type="http://schemas.openxmlformats.org/officeDocument/2006/relationships/image"/><Relationship Id="rId28" Target="../media/image235.png" Type="http://schemas.openxmlformats.org/officeDocument/2006/relationships/image"/><Relationship Id="rId29" Target="../media/image236.png" Type="http://schemas.openxmlformats.org/officeDocument/2006/relationships/image"/><Relationship Id="rId30" Target="../media/image237.png" Type="http://schemas.openxmlformats.org/officeDocument/2006/relationships/image"/><Relationship Id="rId31" Target="../media/image238.png" Type="http://schemas.openxmlformats.org/officeDocument/2006/relationships/image"/><Relationship Id="rId32" Target="../media/image239.png" Type="http://schemas.openxmlformats.org/officeDocument/2006/relationships/image"/><Relationship Id="rId33" Target="../media/image240.png" Type="http://schemas.openxmlformats.org/officeDocument/2006/relationships/image"/><Relationship Id="rId34" Target="../media/image241.png" Type="http://schemas.openxmlformats.org/officeDocument/2006/relationships/image"/><Relationship Id="rId35" Target="../media/image242.png" Type="http://schemas.openxmlformats.org/officeDocument/2006/relationships/image"/><Relationship Id="rId36" Target="../media/image243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IBM Clou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IBM Data Science Experien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IBM Datapow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IBM Z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ID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Inst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Invento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Ivestment Portfolio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Lis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Load Balancin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Local Network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Market Dat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Medi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Microphon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Online News Conten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Outbound Call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Outle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Predictive Market Scenari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Recommendation Servic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Sens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Service Provid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Servi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Store Sa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Sto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View Log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Virtual Realit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zO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is.instance-grou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CLASSIC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is.bare-metal-serve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ee700ab3-6951-4c68-b541-a177f78eed53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block-storage-grou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is.volum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snapshot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e687e558-849d-40cc-8043-cd8071f659e9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BUS4I SYSTEM COPY - MIGRATE 23 FOR POWER I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a1f65740-5287-11ea-a462-23854475dce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DAAS FOR IBM CLOUD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0a42129b-9839-42b7-90c7-7f3adb43537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vpn-server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c3d3e46c-935d-4485-921f-2acc4686c23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dcc46a60-e13b-11e8-a015-757410dab16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6cde723c-9e49-74ac-4266-3f7a9bb74216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is.backup-policy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hardware-security-modul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a3b01d2d-5457-4269-8bd5-a7c815bd2f4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090c2c10-8c38-11e8-bec2-493df9c49eb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a9617650-09ff-11ec-85f2-d10915d24d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dff97f5c-bc5e-4455-b470-411c3edbe49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is.reservation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RESERVATIONS FOR VPC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cloudan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2ad2fdd0-bba5-11ea-8966-5d6402fed1c7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81cda9f0-b9c3-11e7-acad-0d931c5f18f1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3e1a2c30-11dd-11ec-b621-67e0f6600d56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Elasticsearch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Etcd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Mongo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PostgreSQL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RabbitMQ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omposeRedis-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public.bluemix.container.registry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4ad9c1b8-e58e-2a9d-ccb8-d4d5ae84abc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b6c4a555-5ff6-4e1d-9ce7-0a9976629eab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59b735ee-5938-4ebd-a6b2-541aef2d1f6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d19358fd-a20a-4bb7-9727-9d3c129db74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76fad670-9d74-4138-8a14-709f5e6ac65b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5da26b90-7b83-44b5-b6d3-778b408b77db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CRUSHBANK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07d4aa9f-1f71-43bb-9916-8e9cff5bc426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AND DISASTER RECOVERY AS A SERVICE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1ab48530-6638-4fce-a386-0bd598576a0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a0814030-c9dd-11e7-9a5e-19d80fed5e00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696b9880-9e9b-11ea-9054-e15e287f1e7f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cassandr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enterprisedb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elasticsearch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etc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mongod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mysq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tabases-for-postgresql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tabases-for-redi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d0532c0-f87c-11ea-be25-c9dc051df74f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dashdb-for-transaction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9e02e72d-00ce-4220-b44c-650c8314e58a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is.dedicated-host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86fb7610-0f92-11ea-a6a3-8b96ed1570d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7dd59b11-c3c5-5aad-f6b2-2a0c2a3e6c49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dc11a440-6073-11e9-9f5a-2f7997ba23c0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2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23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21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b86e2b60-2455-11eb-aa2e-d9b1d586d93f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79679329-2050-4779-a2e2-7210b88aed4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DIGITAL WORKSPACES - COMPLETE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b4ed8a30-936f-11e9-b289-1d079699cbe5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18973dd7-184b-4e71-8485-84af8e81dbe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1e3f0d2-0f49-ddfd-0eb9-2897b9d3a45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f4076456-df00-4007-bce4-221188a77f03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SURVEILLANCE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64955a78-30f9-426d-a25a-344480421b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ecdb4690-c2d8-11eb-bff1-4f7b9d2dfe41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6a7f4e38-f218-48ef-9dd2-df408747568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bigi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60427a43-cf48-41e0-bd95-26bde9c12105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6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shar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s.floating-i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s.flow-log-collector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d2fb0ba3-1679-4053-a593-9f2259d9e87b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f5b26324-9b39-c701-0cc5-b0d5d2fe8534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function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16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hcx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09f5a6ea-185e-4625-8281-9e8629360a4f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CLOUD CONNECT NSX-V TO NSX-T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3dacb5a3-de4a-4361-9f39-0b6657f89f37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e0e839d-ac5f-4435-b6b4-a58032feb275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BE3AADC2-2C1A-4078-82F0-A33B1FD86EB0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9dc3546d-8778-4964-91f2-009f6b87a1c0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HUMAN INTELLIGENCE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fa329acf-f9b6-fa9f-f37e-ad72d0b6a783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589492e-6ac0-4a11-9c28-a157851c8f6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59a64cf0-5cf3-11e9-90a2-37a496589af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024d3260-5cf4-11e9-90a2-37a496589af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986f2197-9f9a-44f4-9463-f17ec64c6729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imag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metadata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EEB04BA5-25BB-4E52-AAE5-9C7BEF86543B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otf-service-i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75874a60-cb12-11e7-948e-37ac098eb1b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3b960983-4483-488a-9851-6f7cccdb3534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12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035145f0-2cac-4505-59e9-2e363d08d5a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ee41347f-b18e-4ca6-bf80-b5467c63f9a6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ed3a5a53-eb60-4f3c-8fd1-17f88585b6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CATALOG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983ea9a2-0fec-4021-8b70-8da5373394e5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a8f89634-261c-4832-8257-b25e04787988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ELASTIC DATA MIGRATION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f1fa7442-9ee0-4e27-94c2-0cb3776a0a0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INTELLIGENT DATA MANAGEMENT SUITE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ontainers-kubernetes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f1faf010-4107-4877-a571-fc9c8763c3d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is.load-balanc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e13e1860-959c-11e8-871e-ad157af61ad7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b3c3da-7b1f-0879-f414-f367da218488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imi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4bd30e0-8921-11e9-a2c5-13fceaf553c0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messages-for-rabbitmq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4000551-49ff-4868-9e05-f863e60fad3a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01037c41-adce-4bb5-8b45-0c06004916c4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is.snapshot-consistency-group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MULTI VOLUME SNAPSHOTS FOR VPC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bb6393bc-7d81-446b-9728-61b704f6eca5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c42cff0-b19b-11eb-9a66-c717766c1d30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is.network-acl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97bd0c3-a8e5-4f3d-b925-16380e039a9a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466091c0-9b8d-11eb-8f8c-91e95378d441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f756420-434f-11e8-ae40-6bdd72502ab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placement-group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41690130-a4e8-11ea-94c3-d72a57643c7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2a001640-21f1-466e-b6f0-d227c353a823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666f360-66d1-11e9-85ef-a19427301a8c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43B3EB0-F56B-4753-92E4-093815814C1E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91a901ac-fb7d-9b6e-eb25-14e75a20c4c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a5be6a6-6497-4bb6-8829-55a7bebc4998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7c03a06c-f1bb-46f8-84d8-9378432b2804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is.public-gatewa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3eb2d5a0-24ff-11eb-9437-631d7272fff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6049020-80f4-11eb-a0f7-e35ec9b4054f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5f8ac0-98f7-11e9-a40c-5b3c4bf3cc6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467ab6d8-48dd-485a-adf9-30d5107537a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openshif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bd517bf0-88ba-11ea-a52e-91aeb42a4019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schematics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14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ebc0cdb0-af2a-11ea-98c7-29e5db822649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IBM_SecureGatewa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ompliance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e831e900-82d6-11ec-95c5-c12c5a5d9687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is.security-group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4db08950-01bb-11ec-a538-57bede45088a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ABB08BA3-D14D-4BD9-A5E6-EF67C52D35C0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A888FFEA-E976-4F83-B7EC-288233BF62E6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fdf77820-deed-11e9-911d-5f09017358ff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bc35fb8c-bc5b-431b-859e-3861771d5843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556153d0-5ad0-11e9-b7f9-41319ef22125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1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48d8cf56-652e-4536-9d6b-3950670f9204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STOCKS AND CRYPTO INTELLIGENCE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5acdbc42-8965-48f9-8a3c-1c728b6ed2c4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subne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82c1d79-9176-4597-9cff-941a8d6cfd4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e512e5f0-64fb-11e8-9c23-830c05b8b729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ec064227-c9d5-4842-801c-e72cd9d848d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 SURVEILLANCE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f38a4da0-c353-11e9-83b6-a36a57a97a06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f329950-0a3e-11e8-922e-f1366c6e1c83-veeam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s.virtual-network-interface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s.vpc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is.endpoint-gateway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887073fb-ba5b-9407-d2ac-938308d890e4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virtual-server-grou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is.instanc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1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vmware.directorsit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SITE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vmware.vdc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VIRTUAL DATA CENTER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f329950-0a3e-11e8-922e-f1366c6e1c83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b6670b68-84ca-4a04-b8e8-c567dfeeddd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COAAS (VPC COST OPTIMIZATION AS A SERVICE)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757254b0-a9a0-11ea-9ff6-17a22eb543c5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fd1e0240-dd95-11eb-b4a0-db1c9221b8a2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is.vp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vrop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76b7bf22-b443-47db-b3db-066ba2988f47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51c53b72-918f-4869-b834-2d99eb28422a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5d307850-0404-11eb-8c8b-c7d7505f656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39ba9d4c-b1c5-4cc3-a163-38b580121e01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12fbfff4-12c7-ccd0-80e6-603e8607468a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7045626d-55e3-4418-be11-683a26dbc1e5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11530fa0-1776-11ee-93f6-1d4066e6a409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43834340-4a6d-11ed-97d2-959039ad2a2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2ad019f3-0fd6-4c25-966d-f3952481a870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WATSONX.GOVERNANCE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power-iaas.workspac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VIRTUAL SERVER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zerto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API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APP UI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Access Controll Lis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Account Managemen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Alert Notificatio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Application 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Auto Scal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Backend Serve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Bank Servic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B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Break Circui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Brokerag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Cloud Shel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Composer Playgroun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Composer Rest Serv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Configu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Converbel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Customer Databas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Developer Porta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Discovery Collec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Distribution Cent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Emai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Example Data Se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External Servi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Fi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Financial Risk Manageme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Genera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Hyperledg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2024-02-25T08:04:40.779Z</dcterms:created>
  <dcterms:modified xsi:type="dcterms:W3CDTF">2024-02-25T08:04:40.779Z</dcterms:modified>
</cp:coreProperties>
</file>